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7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26F1FD-E7FF-4630-BB30-D51E961C101D}" type="datetimeFigureOut">
              <a:rPr lang="en-IN" smtClean="0"/>
              <a:t>30-08-2025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A660DA-7712-4C0C-B8E0-1D2FD3F2C3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0596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A660DA-7712-4C0C-B8E0-1D2FD3F2C317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55202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8/30/2025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F3159A3-8D74-51FF-B99A-0FA711BC72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66693" y="2083829"/>
            <a:ext cx="8791575" cy="1314449"/>
          </a:xfrm>
        </p:spPr>
        <p:txBody>
          <a:bodyPr>
            <a:normAutofit fontScale="90000"/>
          </a:bodyPr>
          <a:lstStyle/>
          <a:p>
            <a:r>
              <a:rPr lang="en-US" sz="38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title :</a:t>
            </a:r>
            <a:r>
              <a:rPr lang="en-US" sz="389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EchoVerse</a:t>
            </a:r>
            <a:r>
              <a:rPr lang="en-US" sz="38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An AI-Powered Audiobook Creation Tool</a:t>
            </a:r>
            <a:endParaRPr lang="en-IN" sz="389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13405294-81AF-77D6-D89C-A5BAF2EF867B}"/>
              </a:ext>
            </a:extLst>
          </p:cNvPr>
          <p:cNvSpPr txBox="1"/>
          <p:nvPr/>
        </p:nvSpPr>
        <p:spPr>
          <a:xfrm rot="10800000" flipV="1">
            <a:off x="8508379" y="3817473"/>
            <a:ext cx="35460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Team Techno</a:t>
            </a:r>
            <a:endParaRPr lang="en-IN" sz="4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6D768A60-CADB-6EAB-FD25-5EE50115B915}"/>
              </a:ext>
            </a:extLst>
          </p:cNvPr>
          <p:cNvSpPr txBox="1"/>
          <p:nvPr/>
        </p:nvSpPr>
        <p:spPr>
          <a:xfrm>
            <a:off x="9011284" y="4944555"/>
            <a:ext cx="28759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G.Vyshnavi</a:t>
            </a:r>
            <a:endParaRPr lang="en-US" sz="2400" dirty="0"/>
          </a:p>
          <a:p>
            <a:r>
              <a:rPr lang="en-US" sz="2400" dirty="0" err="1"/>
              <a:t>D.Haasini</a:t>
            </a:r>
            <a:endParaRPr lang="en-US" sz="2400" dirty="0"/>
          </a:p>
          <a:p>
            <a:r>
              <a:rPr lang="en-US" sz="2400" dirty="0" err="1"/>
              <a:t>Ch.sahasra</a:t>
            </a:r>
            <a:endParaRPr lang="en-IN" sz="2400" dirty="0"/>
          </a:p>
        </p:txBody>
      </p:sp>
      <p:pic>
        <p:nvPicPr>
          <p:cNvPr id="3" name="echoverse">
            <a:hlinkClick r:id="" action="ppaction://media"/>
            <a:extLst>
              <a:ext uri="{FF2B5EF4-FFF2-40B4-BE49-F238E27FC236}">
                <a16:creationId xmlns:a16="http://schemas.microsoft.com/office/drawing/2014/main" xmlns="" id="{DA9BA970-3CFC-501E-683F-182E1257F9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84890" y="5738484"/>
            <a:ext cx="702310" cy="702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653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02FC3A1-C060-4666-DF38-1FD04DEDD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276C427-6C24-B74F-A2E9-54E6B01F32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“The demand for audiobooks is increasing rapidly worldwide. However, manual audiobook creation requires voice actors, studios, and high production costs. </a:t>
            </a:r>
            <a:r>
              <a:rPr lang="en-US" dirty="0" err="1"/>
              <a:t>EchoVerse</a:t>
            </a:r>
            <a:r>
              <a:rPr lang="en-US" dirty="0"/>
              <a:t> solves this by using advanced AI-powered speech synthesis and Natural Language Processing (NLP) to instantly convert any text into a human-like audiobook. This makes books, articles, and educational content more accessible, affordable, and inclusive.”</a:t>
            </a:r>
            <a:endParaRPr lang="en-IN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xmlns="" id="{65B1EC6C-E034-2B1A-97E0-8906A86ABA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0613402" flipH="1">
            <a:off x="9065260" y="5527040"/>
            <a:ext cx="833120" cy="83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246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1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9098655-09B2-19D5-8B8A-931D7622C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2B38C13-1277-8BC2-B4CE-3B886D75B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The architecture of </a:t>
            </a:r>
            <a:r>
              <a:rPr lang="en-US" dirty="0" err="1"/>
              <a:t>EchoVerse</a:t>
            </a:r>
            <a:r>
              <a:rPr lang="en-US" dirty="0"/>
              <a:t> consists of five key stages:</a:t>
            </a:r>
          </a:p>
          <a:p>
            <a:pPr marL="0" indent="0">
              <a:buNone/>
            </a:pPr>
            <a:r>
              <a:rPr lang="en-US" dirty="0"/>
              <a:t>1. Input Text Processing – where the raw text is cleaned and formatted.</a:t>
            </a:r>
          </a:p>
          <a:p>
            <a:pPr marL="0" indent="0">
              <a:buNone/>
            </a:pPr>
            <a:r>
              <a:rPr lang="en-US" dirty="0"/>
              <a:t>2. Natural Language Processing (NLP) – which understands grammar, emotions, and context.</a:t>
            </a:r>
          </a:p>
          <a:p>
            <a:pPr marL="0" indent="0">
              <a:buNone/>
            </a:pPr>
            <a:r>
              <a:rPr lang="en-US" dirty="0"/>
              <a:t>3. AI Voice Synthesis – powered by deep learning models to generate human-like speech</a:t>
            </a:r>
          </a:p>
          <a:p>
            <a:pPr marL="0" indent="0">
              <a:buNone/>
            </a:pPr>
            <a:r>
              <a:rPr lang="en-US" dirty="0"/>
              <a:t>4. Customization Layer – allowing users to select tone, style, speed, and voice.</a:t>
            </a:r>
          </a:p>
          <a:p>
            <a:pPr marL="0" indent="0">
              <a:buNone/>
            </a:pPr>
            <a:r>
              <a:rPr lang="en-US" dirty="0"/>
              <a:t>5. Audiobook Output – finally producing a high-quality audiobook in different formats.</a:t>
            </a:r>
            <a:endParaRPr lang="en-IN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xmlns="" id="{2A9BDD65-298D-18C9-A442-2797C7131E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13340" y="6117590"/>
            <a:ext cx="679450" cy="67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022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2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3EDCBD2-BC00-D321-4ECB-2A0C25B07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0163" y="1924051"/>
            <a:ext cx="3856037" cy="1184909"/>
          </a:xfrm>
        </p:spPr>
        <p:txBody>
          <a:bodyPr/>
          <a:lstStyle/>
          <a:p>
            <a:r>
              <a:rPr lang="en-US" dirty="0"/>
              <a:t>solution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E83AAFC-8B95-0627-C08B-B7B08AF8C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dirty="0" err="1"/>
              <a:t>EchoVerse</a:t>
            </a:r>
            <a:r>
              <a:rPr lang="en-US" dirty="0"/>
              <a:t> provides an effective solution </a:t>
            </a:r>
            <a:r>
              <a:rPr lang="en-US" dirty="0" err="1"/>
              <a:t>by:Reducing</a:t>
            </a:r>
            <a:r>
              <a:rPr lang="en-US" dirty="0"/>
              <a:t> time and cost of audiobook </a:t>
            </a:r>
            <a:r>
              <a:rPr lang="en-US" dirty="0" err="1"/>
              <a:t>production.Offering</a:t>
            </a:r>
            <a:r>
              <a:rPr lang="en-US" dirty="0"/>
              <a:t> scalable audiobook creation for publishers, educators, and </a:t>
            </a:r>
            <a:r>
              <a:rPr lang="en-US" dirty="0" err="1"/>
              <a:t>individuals.Ensuring</a:t>
            </a:r>
            <a:r>
              <a:rPr lang="en-US" dirty="0"/>
              <a:t> accessibility for visually impaired users and busy </a:t>
            </a:r>
            <a:r>
              <a:rPr lang="en-US" dirty="0" err="1"/>
              <a:t>professionals.Delivering</a:t>
            </a:r>
            <a:r>
              <a:rPr lang="en-US" dirty="0"/>
              <a:t> personalized audiobook experiences through voice and style customization.”</a:t>
            </a:r>
            <a:endParaRPr lang="en-IN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xmlns="" id="{CEA57E67-52A4-4391-4E6C-EFE72906CF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47688" y="5858933"/>
            <a:ext cx="613731" cy="613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321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D939B1-4915-A848-2A69-C421B9DFF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41D23A7-B266-C6DC-7C90-5534C2584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“In the future, </a:t>
            </a:r>
            <a:r>
              <a:rPr lang="en-US" dirty="0" err="1"/>
              <a:t>EchoVerse</a:t>
            </a:r>
            <a:r>
              <a:rPr lang="en-US" dirty="0"/>
              <a:t> can expand into multiple exciting directions, such as:1. Multi-language and regional accent support.2. Real-time audiobook creation from live content.3. Integration with e-learning platforms, online libraries, and publishing houses.4. Generating distinct character voices with emotional tones for storytelling.”**</a:t>
            </a:r>
            <a:endParaRPr lang="en-IN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xmlns="" id="{5C701909-627C-F0FC-4256-DEBDA20D4F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41009" y="5588000"/>
            <a:ext cx="677334" cy="677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05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3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AE29ED1-71E8-75A0-3C58-024D39837C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1277937"/>
          </a:xfrm>
        </p:spPr>
        <p:txBody>
          <a:bodyPr/>
          <a:lstStyle/>
          <a:p>
            <a:r>
              <a:rPr lang="en-US" dirty="0"/>
              <a:t>conclusion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F7536D48-24B3-FBAF-5D64-054764CF4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754630"/>
            <a:ext cx="8791575" cy="2503170"/>
          </a:xfrm>
        </p:spPr>
        <p:txBody>
          <a:bodyPr/>
          <a:lstStyle/>
          <a:p>
            <a:r>
              <a:rPr lang="en-US" dirty="0"/>
              <a:t>“To conclude, </a:t>
            </a:r>
            <a:r>
              <a:rPr lang="en-US" dirty="0" err="1"/>
              <a:t>EchoVerse</a:t>
            </a:r>
            <a:r>
              <a:rPr lang="en-US" dirty="0"/>
              <a:t> leverages the power of AI to revolutionize audiobook creation. It not only reduces cost and effort but also promotes inclusivity, making literature and knowledge more accessible to a global audience.”</a:t>
            </a:r>
            <a:endParaRPr lang="en-IN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xmlns="" id="{BA8407CC-03EA-483D-1E55-85798F635C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64798" y="5888989"/>
            <a:ext cx="553721" cy="553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51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2238373-03C0-BC96-0AFD-3ED278DE9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270" y="651510"/>
            <a:ext cx="10293031" cy="5017770"/>
          </a:xfrm>
        </p:spPr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    thank you</a:t>
            </a:r>
          </a:p>
        </p:txBody>
      </p:sp>
    </p:spTree>
    <p:extLst>
      <p:ext uri="{BB962C8B-B14F-4D97-AF65-F5344CB8AC3E}">
        <p14:creationId xmlns:p14="http://schemas.microsoft.com/office/powerpoint/2010/main" val="11139503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112</TotalTime>
  <Words>312</Words>
  <Application>Microsoft Office PowerPoint</Application>
  <PresentationFormat>Widescreen</PresentationFormat>
  <Paragraphs>22</Paragraphs>
  <Slides>7</Slides>
  <Notes>1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Times New Roman</vt:lpstr>
      <vt:lpstr>Trebuchet MS</vt:lpstr>
      <vt:lpstr>Tw Cen MT</vt:lpstr>
      <vt:lpstr>Circuit</vt:lpstr>
      <vt:lpstr>title :EchoVerse – An AI-Powered Audiobook Creation Tool</vt:lpstr>
      <vt:lpstr> introduction</vt:lpstr>
      <vt:lpstr> Architecture</vt:lpstr>
      <vt:lpstr>solution</vt:lpstr>
      <vt:lpstr>Future Scope</vt:lpstr>
      <vt:lpstr>conclusion</vt:lpstr>
      <vt:lpstr>                       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:EchoVerse – An AI-Powered Audiobook Creation Tool</dc:title>
  <dc:creator>Admin</dc:creator>
  <cp:lastModifiedBy>CSE - N206</cp:lastModifiedBy>
  <cp:revision>3</cp:revision>
  <dcterms:created xsi:type="dcterms:W3CDTF">2025-08-29T15:24:33Z</dcterms:created>
  <dcterms:modified xsi:type="dcterms:W3CDTF">2025-08-30T08:37:33Z</dcterms:modified>
</cp:coreProperties>
</file>

<file path=docProps/thumbnail.jpeg>
</file>